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620" r:id="rId2"/>
    <p:sldId id="625" r:id="rId3"/>
    <p:sldId id="630" r:id="rId4"/>
    <p:sldId id="290" r:id="rId5"/>
    <p:sldId id="621" r:id="rId6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ng, Chan Y" initials="WCY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A5E"/>
    <a:srgbClr val="ECF8FB"/>
    <a:srgbClr val="BF202F"/>
    <a:srgbClr val="F0F9FF"/>
    <a:srgbClr val="F9FEFF"/>
    <a:srgbClr val="F5FDFF"/>
    <a:srgbClr val="1E5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0" autoAdjust="0"/>
    <p:restoredTop sz="95535" autoAdjust="0"/>
  </p:normalViewPr>
  <p:slideViewPr>
    <p:cSldViewPr snapToGrid="0" snapToObjects="1">
      <p:cViewPr varScale="1">
        <p:scale>
          <a:sx n="98" d="100"/>
          <a:sy n="98" d="100"/>
        </p:scale>
        <p:origin x="74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0" y="1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92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ABC3226C-F474-C847-A2BB-37CFABDFD4DF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457461BC-C136-354E-8643-8BAA1C07BA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57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4ED6E18E-FD54-EA47-84B3-72694AA31D1C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DF24BDDB-77A0-494E-8105-F7CC5593C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448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20493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4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0938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" y="-65058"/>
            <a:ext cx="2703507" cy="2914856"/>
          </a:xfrm>
          <a:prstGeom prst="rect">
            <a:avLst/>
          </a:prstGeom>
        </p:spPr>
      </p:pic>
      <p:pic>
        <p:nvPicPr>
          <p:cNvPr id="7" name="Picture Placeholder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0462" y="-65058"/>
            <a:ext cx="2696309" cy="290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96234" y="-65058"/>
            <a:ext cx="2703509" cy="293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wo women working">
            <a:extLst>
              <a:ext uri="{FF2B5EF4-FFF2-40B4-BE49-F238E27FC236}">
                <a16:creationId xmlns:a16="http://schemas.microsoft.com/office/drawing/2014/main" id="{E5CE2A21-7703-47B9-BFFA-6ABE999E10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9608" y="-65058"/>
            <a:ext cx="2752685" cy="2934434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2809874"/>
            <a:ext cx="12192000" cy="3105151"/>
          </a:xfrm>
          <a:prstGeom prst="rect">
            <a:avLst/>
          </a:prstGeom>
          <a:gradFill flip="none" rotWithShape="1">
            <a:gsLst>
              <a:gs pos="0">
                <a:srgbClr val="153A5E"/>
              </a:gs>
              <a:gs pos="100000">
                <a:srgbClr val="1E5184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1216" y="3157837"/>
            <a:ext cx="10545755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1217" y="4165407"/>
            <a:ext cx="10545755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589608" y="4887457"/>
            <a:ext cx="10557363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A robot with a face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6771" y="-65058"/>
            <a:ext cx="2082803" cy="288250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813684"/>
            <a:ext cx="12192000" cy="3105151"/>
          </a:xfrm>
          <a:prstGeom prst="rect">
            <a:avLst/>
          </a:prstGeom>
          <a:blipFill>
            <a:blip r:embed="rId7" cstate="email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5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M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 userDrawn="1"/>
        </p:nvSpPr>
        <p:spPr>
          <a:xfrm>
            <a:off x="6720840" y="0"/>
            <a:ext cx="5448300" cy="6858001"/>
          </a:xfrm>
          <a:prstGeom prst="rect">
            <a:avLst/>
          </a:prstGeom>
          <a:blipFill dpi="0" rotWithShape="1"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4"/>
          <p:cNvSpPr/>
          <p:nvPr userDrawn="1"/>
        </p:nvSpPr>
        <p:spPr>
          <a:xfrm>
            <a:off x="-27709" y="0"/>
            <a:ext cx="9062085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7974330 w 12192000"/>
              <a:gd name="connsiteY1" fmla="*/ 2286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9883140"/>
              <a:gd name="connsiteY0" fmla="*/ 0 h 6858000"/>
              <a:gd name="connsiteX1" fmla="*/ 7974330 w 9883140"/>
              <a:gd name="connsiteY1" fmla="*/ 22860 h 6858000"/>
              <a:gd name="connsiteX2" fmla="*/ 9883140 w 9883140"/>
              <a:gd name="connsiteY2" fmla="*/ 6823710 h 6858000"/>
              <a:gd name="connsiteX3" fmla="*/ 0 w 9883140"/>
              <a:gd name="connsiteY3" fmla="*/ 6858000 h 6858000"/>
              <a:gd name="connsiteX4" fmla="*/ 0 w 9883140"/>
              <a:gd name="connsiteY4" fmla="*/ 0 h 6858000"/>
              <a:gd name="connsiteX0" fmla="*/ 0 w 9883140"/>
              <a:gd name="connsiteY0" fmla="*/ 0 h 6858000"/>
              <a:gd name="connsiteX1" fmla="*/ 7951470 w 9883140"/>
              <a:gd name="connsiteY1" fmla="*/ 11430 h 6858000"/>
              <a:gd name="connsiteX2" fmla="*/ 9883140 w 9883140"/>
              <a:gd name="connsiteY2" fmla="*/ 6823710 h 6858000"/>
              <a:gd name="connsiteX3" fmla="*/ 0 w 9883140"/>
              <a:gd name="connsiteY3" fmla="*/ 6858000 h 6858000"/>
              <a:gd name="connsiteX4" fmla="*/ 0 w 9883140"/>
              <a:gd name="connsiteY4" fmla="*/ 0 h 6858000"/>
              <a:gd name="connsiteX0" fmla="*/ 0 w 9871710"/>
              <a:gd name="connsiteY0" fmla="*/ 0 h 6869430"/>
              <a:gd name="connsiteX1" fmla="*/ 7951470 w 9871710"/>
              <a:gd name="connsiteY1" fmla="*/ 11430 h 6869430"/>
              <a:gd name="connsiteX2" fmla="*/ 9871710 w 9871710"/>
              <a:gd name="connsiteY2" fmla="*/ 6869430 h 6869430"/>
              <a:gd name="connsiteX3" fmla="*/ 0 w 9871710"/>
              <a:gd name="connsiteY3" fmla="*/ 6858000 h 6869430"/>
              <a:gd name="connsiteX4" fmla="*/ 0 w 9871710"/>
              <a:gd name="connsiteY4" fmla="*/ 0 h 6869430"/>
              <a:gd name="connsiteX0" fmla="*/ 0 w 9871710"/>
              <a:gd name="connsiteY0" fmla="*/ 0 h 6869430"/>
              <a:gd name="connsiteX1" fmla="*/ 7951470 w 9871710"/>
              <a:gd name="connsiteY1" fmla="*/ 0 h 6869430"/>
              <a:gd name="connsiteX2" fmla="*/ 9871710 w 9871710"/>
              <a:gd name="connsiteY2" fmla="*/ 6869430 h 6869430"/>
              <a:gd name="connsiteX3" fmla="*/ 0 w 9871710"/>
              <a:gd name="connsiteY3" fmla="*/ 6858000 h 6869430"/>
              <a:gd name="connsiteX4" fmla="*/ 0 w 9871710"/>
              <a:gd name="connsiteY4" fmla="*/ 0 h 686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1710" h="6869430">
                <a:moveTo>
                  <a:pt x="0" y="0"/>
                </a:moveTo>
                <a:lnTo>
                  <a:pt x="7951470" y="0"/>
                </a:lnTo>
                <a:lnTo>
                  <a:pt x="9871710" y="686943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BF20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27710" y="0"/>
            <a:ext cx="9003031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7974330 w 12192000"/>
              <a:gd name="connsiteY1" fmla="*/ 2286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9883140"/>
              <a:gd name="connsiteY0" fmla="*/ 0 h 6858000"/>
              <a:gd name="connsiteX1" fmla="*/ 7974330 w 9883140"/>
              <a:gd name="connsiteY1" fmla="*/ 22860 h 6858000"/>
              <a:gd name="connsiteX2" fmla="*/ 9883140 w 9883140"/>
              <a:gd name="connsiteY2" fmla="*/ 6823710 h 6858000"/>
              <a:gd name="connsiteX3" fmla="*/ 0 w 9883140"/>
              <a:gd name="connsiteY3" fmla="*/ 6858000 h 6858000"/>
              <a:gd name="connsiteX4" fmla="*/ 0 w 9883140"/>
              <a:gd name="connsiteY4" fmla="*/ 0 h 6858000"/>
              <a:gd name="connsiteX0" fmla="*/ 0 w 9883140"/>
              <a:gd name="connsiteY0" fmla="*/ 0 h 6858000"/>
              <a:gd name="connsiteX1" fmla="*/ 7951470 w 9883140"/>
              <a:gd name="connsiteY1" fmla="*/ 11430 h 6858000"/>
              <a:gd name="connsiteX2" fmla="*/ 9883140 w 9883140"/>
              <a:gd name="connsiteY2" fmla="*/ 6823710 h 6858000"/>
              <a:gd name="connsiteX3" fmla="*/ 0 w 9883140"/>
              <a:gd name="connsiteY3" fmla="*/ 6858000 h 6858000"/>
              <a:gd name="connsiteX4" fmla="*/ 0 w 9883140"/>
              <a:gd name="connsiteY4" fmla="*/ 0 h 6858000"/>
              <a:gd name="connsiteX0" fmla="*/ 0 w 9871710"/>
              <a:gd name="connsiteY0" fmla="*/ 0 h 6869430"/>
              <a:gd name="connsiteX1" fmla="*/ 7951470 w 9871710"/>
              <a:gd name="connsiteY1" fmla="*/ 11430 h 6869430"/>
              <a:gd name="connsiteX2" fmla="*/ 9871710 w 9871710"/>
              <a:gd name="connsiteY2" fmla="*/ 6869430 h 6869430"/>
              <a:gd name="connsiteX3" fmla="*/ 0 w 9871710"/>
              <a:gd name="connsiteY3" fmla="*/ 6858000 h 6869430"/>
              <a:gd name="connsiteX4" fmla="*/ 0 w 9871710"/>
              <a:gd name="connsiteY4" fmla="*/ 0 h 6869430"/>
              <a:gd name="connsiteX0" fmla="*/ 0 w 9871710"/>
              <a:gd name="connsiteY0" fmla="*/ 0 h 6869430"/>
              <a:gd name="connsiteX1" fmla="*/ 7951470 w 9871710"/>
              <a:gd name="connsiteY1" fmla="*/ 0 h 6869430"/>
              <a:gd name="connsiteX2" fmla="*/ 9871710 w 9871710"/>
              <a:gd name="connsiteY2" fmla="*/ 6869430 h 6869430"/>
              <a:gd name="connsiteX3" fmla="*/ 0 w 9871710"/>
              <a:gd name="connsiteY3" fmla="*/ 6858000 h 6869430"/>
              <a:gd name="connsiteX4" fmla="*/ 0 w 9871710"/>
              <a:gd name="connsiteY4" fmla="*/ 0 h 686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1710" h="6869430">
                <a:moveTo>
                  <a:pt x="0" y="0"/>
                </a:moveTo>
                <a:lnTo>
                  <a:pt x="7951470" y="0"/>
                </a:lnTo>
                <a:lnTo>
                  <a:pt x="9871710" y="686943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153A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062085" cy="6858000"/>
          </a:xfrm>
          <a:custGeom>
            <a:avLst/>
            <a:gdLst>
              <a:gd name="connsiteX0" fmla="*/ 0 w 12961620"/>
              <a:gd name="connsiteY0" fmla="*/ 0 h 6843612"/>
              <a:gd name="connsiteX1" fmla="*/ 12961620 w 12961620"/>
              <a:gd name="connsiteY1" fmla="*/ 0 h 6843612"/>
              <a:gd name="connsiteX2" fmla="*/ 12961620 w 12961620"/>
              <a:gd name="connsiteY2" fmla="*/ 6843612 h 6843612"/>
              <a:gd name="connsiteX3" fmla="*/ 0 w 12961620"/>
              <a:gd name="connsiteY3" fmla="*/ 6843612 h 6843612"/>
              <a:gd name="connsiteX4" fmla="*/ 0 w 12961620"/>
              <a:gd name="connsiteY4" fmla="*/ 0 h 6843612"/>
              <a:gd name="connsiteX0" fmla="*/ 0 w 12961620"/>
              <a:gd name="connsiteY0" fmla="*/ 0 h 6843612"/>
              <a:gd name="connsiteX1" fmla="*/ 7955280 w 12961620"/>
              <a:gd name="connsiteY1" fmla="*/ 0 h 6843612"/>
              <a:gd name="connsiteX2" fmla="*/ 12961620 w 12961620"/>
              <a:gd name="connsiteY2" fmla="*/ 6843612 h 6843612"/>
              <a:gd name="connsiteX3" fmla="*/ 0 w 12961620"/>
              <a:gd name="connsiteY3" fmla="*/ 6843612 h 6843612"/>
              <a:gd name="connsiteX4" fmla="*/ 0 w 12961620"/>
              <a:gd name="connsiteY4" fmla="*/ 0 h 6843612"/>
              <a:gd name="connsiteX0" fmla="*/ 0 w 9909810"/>
              <a:gd name="connsiteY0" fmla="*/ 0 h 6843612"/>
              <a:gd name="connsiteX1" fmla="*/ 7955280 w 9909810"/>
              <a:gd name="connsiteY1" fmla="*/ 0 h 6843612"/>
              <a:gd name="connsiteX2" fmla="*/ 9909810 w 9909810"/>
              <a:gd name="connsiteY2" fmla="*/ 6843612 h 6843612"/>
              <a:gd name="connsiteX3" fmla="*/ 0 w 9909810"/>
              <a:gd name="connsiteY3" fmla="*/ 6843612 h 6843612"/>
              <a:gd name="connsiteX4" fmla="*/ 0 w 9909810"/>
              <a:gd name="connsiteY4" fmla="*/ 0 h 6843612"/>
              <a:gd name="connsiteX0" fmla="*/ 0 w 9898380"/>
              <a:gd name="connsiteY0" fmla="*/ 0 h 6843612"/>
              <a:gd name="connsiteX1" fmla="*/ 7955280 w 9898380"/>
              <a:gd name="connsiteY1" fmla="*/ 0 h 6843612"/>
              <a:gd name="connsiteX2" fmla="*/ 9898380 w 9898380"/>
              <a:gd name="connsiteY2" fmla="*/ 6832182 h 6843612"/>
              <a:gd name="connsiteX3" fmla="*/ 0 w 9898380"/>
              <a:gd name="connsiteY3" fmla="*/ 6843612 h 6843612"/>
              <a:gd name="connsiteX4" fmla="*/ 0 w 9898380"/>
              <a:gd name="connsiteY4" fmla="*/ 0 h 684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98380" h="6843612">
                <a:moveTo>
                  <a:pt x="0" y="0"/>
                </a:moveTo>
                <a:lnTo>
                  <a:pt x="7955280" y="0"/>
                </a:lnTo>
                <a:lnTo>
                  <a:pt x="9898380" y="6832182"/>
                </a:lnTo>
                <a:lnTo>
                  <a:pt x="0" y="684361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9229"/>
            </a:stretch>
          </a:blipFill>
          <a:ln>
            <a:noFill/>
          </a:ln>
          <a:effectLst>
            <a:outerShdw blurRad="215900" dist="1651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914400" y="2886607"/>
            <a:ext cx="11101917" cy="1076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32888"/>
            <a:ext cx="2038488" cy="4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4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Process 14" hidden="1"/>
          <p:cNvSpPr/>
          <p:nvPr userDrawn="1"/>
        </p:nvSpPr>
        <p:spPr>
          <a:xfrm>
            <a:off x="0" y="1049912"/>
            <a:ext cx="12192000" cy="77003"/>
          </a:xfrm>
          <a:prstGeom prst="flowChartProcess">
            <a:avLst/>
          </a:prstGeom>
          <a:solidFill>
            <a:srgbClr val="BD20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idx="1"/>
          </p:nvPr>
        </p:nvSpPr>
        <p:spPr bwMode="auto">
          <a:xfrm>
            <a:off x="1554480" y="1371600"/>
            <a:ext cx="9942831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 b="0"/>
            </a:lvl1pPr>
            <a:lvl3pPr>
              <a:defRPr lang="en-US" dirty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1355514" y="274320"/>
            <a:ext cx="10416864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lang="en-US" sz="3600" b="1" kern="1200" cap="all" baseline="0" dirty="0">
                <a:solidFill>
                  <a:srgbClr val="BF202F"/>
                </a:solidFill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7684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ntent">
  <p:cSld name="1_1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title"/>
          </p:nvPr>
        </p:nvSpPr>
        <p:spPr>
          <a:xfrm>
            <a:off x="486834" y="134939"/>
            <a:ext cx="11101917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body" idx="1"/>
          </p:nvPr>
        </p:nvSpPr>
        <p:spPr>
          <a:xfrm>
            <a:off x="487680" y="1645920"/>
            <a:ext cx="11101917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91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oto Sans Symbols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sldNum" idx="12"/>
          </p:nvPr>
        </p:nvSpPr>
        <p:spPr>
          <a:xfrm>
            <a:off x="4844481" y="6356351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dt" idx="10"/>
          </p:nvPr>
        </p:nvSpPr>
        <p:spPr>
          <a:xfrm>
            <a:off x="5405397" y="6356351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08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discover_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" y="-65058"/>
            <a:ext cx="2703507" cy="2914856"/>
          </a:xfrm>
          <a:prstGeom prst="rect">
            <a:avLst/>
          </a:prstGeom>
        </p:spPr>
      </p:pic>
      <p:pic>
        <p:nvPicPr>
          <p:cNvPr id="7" name="Picture Placeholder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0462" y="-65058"/>
            <a:ext cx="2696309" cy="290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96234" y="-65058"/>
            <a:ext cx="2703509" cy="293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wo women working">
            <a:extLst>
              <a:ext uri="{FF2B5EF4-FFF2-40B4-BE49-F238E27FC236}">
                <a16:creationId xmlns:a16="http://schemas.microsoft.com/office/drawing/2014/main" id="{E5CE2A21-7703-47B9-BFFA-6ABE999E10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9608" y="-65058"/>
            <a:ext cx="2752685" cy="29344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743" y="-272059"/>
            <a:ext cx="12199743" cy="6136005"/>
          </a:xfrm>
          <a:prstGeom prst="rect">
            <a:avLst/>
          </a:prstGeom>
        </p:spPr>
      </p:pic>
      <p:pic>
        <p:nvPicPr>
          <p:cNvPr id="3" name="Picture 2" descr="A robot with a face" hidden="1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6771" y="-65058"/>
            <a:ext cx="2082803" cy="2882503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2809874"/>
            <a:ext cx="12192000" cy="3105151"/>
          </a:xfrm>
          <a:prstGeom prst="rect">
            <a:avLst/>
          </a:prstGeom>
          <a:gradFill flip="none" rotWithShape="1">
            <a:gsLst>
              <a:gs pos="0">
                <a:srgbClr val="153A5E"/>
              </a:gs>
              <a:gs pos="100000">
                <a:srgbClr val="1E5184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1216" y="3157837"/>
            <a:ext cx="10545755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1217" y="4165407"/>
            <a:ext cx="10545755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589608" y="4887457"/>
            <a:ext cx="10557363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2813684"/>
            <a:ext cx="12192000" cy="3105151"/>
          </a:xfrm>
          <a:prstGeom prst="rect">
            <a:avLst/>
          </a:prstGeom>
          <a:blipFill>
            <a:blip r:embed="rId8" cstate="email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9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2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554480" y="1371600"/>
            <a:ext cx="11101917" cy="438912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800" b="1"/>
            </a:lvl1pPr>
            <a:lvl2pPr marL="411162" indent="0">
              <a:buNone/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overnment Rel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2809874"/>
            <a:ext cx="12192000" cy="3105151"/>
          </a:xfrm>
          <a:prstGeom prst="rect">
            <a:avLst/>
          </a:prstGeom>
          <a:solidFill>
            <a:srgbClr val="153A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2813684"/>
            <a:ext cx="12192000" cy="3105151"/>
          </a:xfrm>
          <a:prstGeom prst="rect">
            <a:avLst/>
          </a:prstGeom>
          <a:blipFill>
            <a:blip r:embed="rId2" cstate="email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33"/>
            <a:ext cx="12192000" cy="280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1216" y="3157837"/>
            <a:ext cx="10545755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1217" y="4165407"/>
            <a:ext cx="10545755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589608" y="4887457"/>
            <a:ext cx="10557363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are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227984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2809874"/>
            <a:ext cx="12192000" cy="3105151"/>
          </a:xfrm>
          <a:prstGeom prst="rect">
            <a:avLst/>
          </a:prstGeom>
          <a:solidFill>
            <a:srgbClr val="153A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33"/>
            <a:ext cx="12192000" cy="280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1216" y="3157837"/>
            <a:ext cx="10545755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1217" y="4165407"/>
            <a:ext cx="10545755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589608" y="4887457"/>
            <a:ext cx="10557363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2813684"/>
            <a:ext cx="12192000" cy="3105151"/>
          </a:xfrm>
          <a:prstGeom prst="rect">
            <a:avLst/>
          </a:prstGeom>
          <a:blipFill>
            <a:blip r:embed="rId3" cstate="email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2809874"/>
            <a:ext cx="12192000" cy="3105151"/>
          </a:xfrm>
          <a:prstGeom prst="rect">
            <a:avLst/>
          </a:prstGeom>
          <a:solidFill>
            <a:srgbClr val="153A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33"/>
            <a:ext cx="12192000" cy="280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1216" y="3157837"/>
            <a:ext cx="10545755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1217" y="4165407"/>
            <a:ext cx="10545755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589608" y="4887457"/>
            <a:ext cx="10557363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Placeholder 10" descr="cover-rgb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627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 userDrawn="1"/>
        </p:nvSpPr>
        <p:spPr>
          <a:xfrm>
            <a:off x="6743700" y="0"/>
            <a:ext cx="544830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539"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4"/>
          <p:cNvSpPr/>
          <p:nvPr userDrawn="1"/>
        </p:nvSpPr>
        <p:spPr>
          <a:xfrm>
            <a:off x="-809625" y="0"/>
            <a:ext cx="987171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7974330 w 12192000"/>
              <a:gd name="connsiteY1" fmla="*/ 2286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9883140"/>
              <a:gd name="connsiteY0" fmla="*/ 0 h 6858000"/>
              <a:gd name="connsiteX1" fmla="*/ 7974330 w 9883140"/>
              <a:gd name="connsiteY1" fmla="*/ 22860 h 6858000"/>
              <a:gd name="connsiteX2" fmla="*/ 9883140 w 9883140"/>
              <a:gd name="connsiteY2" fmla="*/ 6823710 h 6858000"/>
              <a:gd name="connsiteX3" fmla="*/ 0 w 9883140"/>
              <a:gd name="connsiteY3" fmla="*/ 6858000 h 6858000"/>
              <a:gd name="connsiteX4" fmla="*/ 0 w 9883140"/>
              <a:gd name="connsiteY4" fmla="*/ 0 h 6858000"/>
              <a:gd name="connsiteX0" fmla="*/ 0 w 9883140"/>
              <a:gd name="connsiteY0" fmla="*/ 0 h 6858000"/>
              <a:gd name="connsiteX1" fmla="*/ 7951470 w 9883140"/>
              <a:gd name="connsiteY1" fmla="*/ 11430 h 6858000"/>
              <a:gd name="connsiteX2" fmla="*/ 9883140 w 9883140"/>
              <a:gd name="connsiteY2" fmla="*/ 6823710 h 6858000"/>
              <a:gd name="connsiteX3" fmla="*/ 0 w 9883140"/>
              <a:gd name="connsiteY3" fmla="*/ 6858000 h 6858000"/>
              <a:gd name="connsiteX4" fmla="*/ 0 w 9883140"/>
              <a:gd name="connsiteY4" fmla="*/ 0 h 6858000"/>
              <a:gd name="connsiteX0" fmla="*/ 0 w 9871710"/>
              <a:gd name="connsiteY0" fmla="*/ 0 h 6869430"/>
              <a:gd name="connsiteX1" fmla="*/ 7951470 w 9871710"/>
              <a:gd name="connsiteY1" fmla="*/ 11430 h 6869430"/>
              <a:gd name="connsiteX2" fmla="*/ 9871710 w 9871710"/>
              <a:gd name="connsiteY2" fmla="*/ 6869430 h 6869430"/>
              <a:gd name="connsiteX3" fmla="*/ 0 w 9871710"/>
              <a:gd name="connsiteY3" fmla="*/ 6858000 h 6869430"/>
              <a:gd name="connsiteX4" fmla="*/ 0 w 9871710"/>
              <a:gd name="connsiteY4" fmla="*/ 0 h 6869430"/>
              <a:gd name="connsiteX0" fmla="*/ 0 w 9871710"/>
              <a:gd name="connsiteY0" fmla="*/ 0 h 6869430"/>
              <a:gd name="connsiteX1" fmla="*/ 7951470 w 9871710"/>
              <a:gd name="connsiteY1" fmla="*/ 0 h 6869430"/>
              <a:gd name="connsiteX2" fmla="*/ 9871710 w 9871710"/>
              <a:gd name="connsiteY2" fmla="*/ 6869430 h 6869430"/>
              <a:gd name="connsiteX3" fmla="*/ 0 w 9871710"/>
              <a:gd name="connsiteY3" fmla="*/ 6858000 h 6869430"/>
              <a:gd name="connsiteX4" fmla="*/ 0 w 9871710"/>
              <a:gd name="connsiteY4" fmla="*/ 0 h 686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1710" h="6869430">
                <a:moveTo>
                  <a:pt x="0" y="0"/>
                </a:moveTo>
                <a:lnTo>
                  <a:pt x="7951470" y="0"/>
                </a:lnTo>
                <a:lnTo>
                  <a:pt x="9871710" y="686943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BF20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868680" y="0"/>
            <a:ext cx="987171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7974330 w 12192000"/>
              <a:gd name="connsiteY1" fmla="*/ 2286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9883140"/>
              <a:gd name="connsiteY0" fmla="*/ 0 h 6858000"/>
              <a:gd name="connsiteX1" fmla="*/ 7974330 w 9883140"/>
              <a:gd name="connsiteY1" fmla="*/ 22860 h 6858000"/>
              <a:gd name="connsiteX2" fmla="*/ 9883140 w 9883140"/>
              <a:gd name="connsiteY2" fmla="*/ 6823710 h 6858000"/>
              <a:gd name="connsiteX3" fmla="*/ 0 w 9883140"/>
              <a:gd name="connsiteY3" fmla="*/ 6858000 h 6858000"/>
              <a:gd name="connsiteX4" fmla="*/ 0 w 9883140"/>
              <a:gd name="connsiteY4" fmla="*/ 0 h 6858000"/>
              <a:gd name="connsiteX0" fmla="*/ 0 w 9883140"/>
              <a:gd name="connsiteY0" fmla="*/ 0 h 6858000"/>
              <a:gd name="connsiteX1" fmla="*/ 7951470 w 9883140"/>
              <a:gd name="connsiteY1" fmla="*/ 11430 h 6858000"/>
              <a:gd name="connsiteX2" fmla="*/ 9883140 w 9883140"/>
              <a:gd name="connsiteY2" fmla="*/ 6823710 h 6858000"/>
              <a:gd name="connsiteX3" fmla="*/ 0 w 9883140"/>
              <a:gd name="connsiteY3" fmla="*/ 6858000 h 6858000"/>
              <a:gd name="connsiteX4" fmla="*/ 0 w 9883140"/>
              <a:gd name="connsiteY4" fmla="*/ 0 h 6858000"/>
              <a:gd name="connsiteX0" fmla="*/ 0 w 9871710"/>
              <a:gd name="connsiteY0" fmla="*/ 0 h 6869430"/>
              <a:gd name="connsiteX1" fmla="*/ 7951470 w 9871710"/>
              <a:gd name="connsiteY1" fmla="*/ 11430 h 6869430"/>
              <a:gd name="connsiteX2" fmla="*/ 9871710 w 9871710"/>
              <a:gd name="connsiteY2" fmla="*/ 6869430 h 6869430"/>
              <a:gd name="connsiteX3" fmla="*/ 0 w 9871710"/>
              <a:gd name="connsiteY3" fmla="*/ 6858000 h 6869430"/>
              <a:gd name="connsiteX4" fmla="*/ 0 w 9871710"/>
              <a:gd name="connsiteY4" fmla="*/ 0 h 6869430"/>
              <a:gd name="connsiteX0" fmla="*/ 0 w 9871710"/>
              <a:gd name="connsiteY0" fmla="*/ 0 h 6869430"/>
              <a:gd name="connsiteX1" fmla="*/ 7951470 w 9871710"/>
              <a:gd name="connsiteY1" fmla="*/ 0 h 6869430"/>
              <a:gd name="connsiteX2" fmla="*/ 9871710 w 9871710"/>
              <a:gd name="connsiteY2" fmla="*/ 6869430 h 6869430"/>
              <a:gd name="connsiteX3" fmla="*/ 0 w 9871710"/>
              <a:gd name="connsiteY3" fmla="*/ 6858000 h 6869430"/>
              <a:gd name="connsiteX4" fmla="*/ 0 w 9871710"/>
              <a:gd name="connsiteY4" fmla="*/ 0 h 686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1710" h="6869430">
                <a:moveTo>
                  <a:pt x="0" y="0"/>
                </a:moveTo>
                <a:lnTo>
                  <a:pt x="7951470" y="0"/>
                </a:lnTo>
                <a:lnTo>
                  <a:pt x="9871710" y="686943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153A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868680" y="0"/>
            <a:ext cx="9898380" cy="6858000"/>
          </a:xfrm>
          <a:custGeom>
            <a:avLst/>
            <a:gdLst>
              <a:gd name="connsiteX0" fmla="*/ 0 w 12961620"/>
              <a:gd name="connsiteY0" fmla="*/ 0 h 6843612"/>
              <a:gd name="connsiteX1" fmla="*/ 12961620 w 12961620"/>
              <a:gd name="connsiteY1" fmla="*/ 0 h 6843612"/>
              <a:gd name="connsiteX2" fmla="*/ 12961620 w 12961620"/>
              <a:gd name="connsiteY2" fmla="*/ 6843612 h 6843612"/>
              <a:gd name="connsiteX3" fmla="*/ 0 w 12961620"/>
              <a:gd name="connsiteY3" fmla="*/ 6843612 h 6843612"/>
              <a:gd name="connsiteX4" fmla="*/ 0 w 12961620"/>
              <a:gd name="connsiteY4" fmla="*/ 0 h 6843612"/>
              <a:gd name="connsiteX0" fmla="*/ 0 w 12961620"/>
              <a:gd name="connsiteY0" fmla="*/ 0 h 6843612"/>
              <a:gd name="connsiteX1" fmla="*/ 7955280 w 12961620"/>
              <a:gd name="connsiteY1" fmla="*/ 0 h 6843612"/>
              <a:gd name="connsiteX2" fmla="*/ 12961620 w 12961620"/>
              <a:gd name="connsiteY2" fmla="*/ 6843612 h 6843612"/>
              <a:gd name="connsiteX3" fmla="*/ 0 w 12961620"/>
              <a:gd name="connsiteY3" fmla="*/ 6843612 h 6843612"/>
              <a:gd name="connsiteX4" fmla="*/ 0 w 12961620"/>
              <a:gd name="connsiteY4" fmla="*/ 0 h 6843612"/>
              <a:gd name="connsiteX0" fmla="*/ 0 w 9909810"/>
              <a:gd name="connsiteY0" fmla="*/ 0 h 6843612"/>
              <a:gd name="connsiteX1" fmla="*/ 7955280 w 9909810"/>
              <a:gd name="connsiteY1" fmla="*/ 0 h 6843612"/>
              <a:gd name="connsiteX2" fmla="*/ 9909810 w 9909810"/>
              <a:gd name="connsiteY2" fmla="*/ 6843612 h 6843612"/>
              <a:gd name="connsiteX3" fmla="*/ 0 w 9909810"/>
              <a:gd name="connsiteY3" fmla="*/ 6843612 h 6843612"/>
              <a:gd name="connsiteX4" fmla="*/ 0 w 9909810"/>
              <a:gd name="connsiteY4" fmla="*/ 0 h 6843612"/>
              <a:gd name="connsiteX0" fmla="*/ 0 w 9898380"/>
              <a:gd name="connsiteY0" fmla="*/ 0 h 6843612"/>
              <a:gd name="connsiteX1" fmla="*/ 7955280 w 9898380"/>
              <a:gd name="connsiteY1" fmla="*/ 0 h 6843612"/>
              <a:gd name="connsiteX2" fmla="*/ 9898380 w 9898380"/>
              <a:gd name="connsiteY2" fmla="*/ 6832182 h 6843612"/>
              <a:gd name="connsiteX3" fmla="*/ 0 w 9898380"/>
              <a:gd name="connsiteY3" fmla="*/ 6843612 h 6843612"/>
              <a:gd name="connsiteX4" fmla="*/ 0 w 9898380"/>
              <a:gd name="connsiteY4" fmla="*/ 0 h 684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98380" h="6843612">
                <a:moveTo>
                  <a:pt x="0" y="0"/>
                </a:moveTo>
                <a:lnTo>
                  <a:pt x="7955280" y="0"/>
                </a:lnTo>
                <a:lnTo>
                  <a:pt x="9898380" y="6832182"/>
                </a:lnTo>
                <a:lnTo>
                  <a:pt x="0" y="684361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215900" dist="1651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45041" y="2898031"/>
            <a:ext cx="11101917" cy="1076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732888"/>
            <a:ext cx="2038488" cy="4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31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LIC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 userDrawn="1"/>
        </p:nvSpPr>
        <p:spPr>
          <a:xfrm>
            <a:off x="6743700" y="0"/>
            <a:ext cx="5448300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4"/>
          <p:cNvSpPr/>
          <p:nvPr userDrawn="1"/>
        </p:nvSpPr>
        <p:spPr>
          <a:xfrm>
            <a:off x="-809625" y="0"/>
            <a:ext cx="987171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7974330 w 12192000"/>
              <a:gd name="connsiteY1" fmla="*/ 2286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9883140"/>
              <a:gd name="connsiteY0" fmla="*/ 0 h 6858000"/>
              <a:gd name="connsiteX1" fmla="*/ 7974330 w 9883140"/>
              <a:gd name="connsiteY1" fmla="*/ 22860 h 6858000"/>
              <a:gd name="connsiteX2" fmla="*/ 9883140 w 9883140"/>
              <a:gd name="connsiteY2" fmla="*/ 6823710 h 6858000"/>
              <a:gd name="connsiteX3" fmla="*/ 0 w 9883140"/>
              <a:gd name="connsiteY3" fmla="*/ 6858000 h 6858000"/>
              <a:gd name="connsiteX4" fmla="*/ 0 w 9883140"/>
              <a:gd name="connsiteY4" fmla="*/ 0 h 6858000"/>
              <a:gd name="connsiteX0" fmla="*/ 0 w 9883140"/>
              <a:gd name="connsiteY0" fmla="*/ 0 h 6858000"/>
              <a:gd name="connsiteX1" fmla="*/ 7951470 w 9883140"/>
              <a:gd name="connsiteY1" fmla="*/ 11430 h 6858000"/>
              <a:gd name="connsiteX2" fmla="*/ 9883140 w 9883140"/>
              <a:gd name="connsiteY2" fmla="*/ 6823710 h 6858000"/>
              <a:gd name="connsiteX3" fmla="*/ 0 w 9883140"/>
              <a:gd name="connsiteY3" fmla="*/ 6858000 h 6858000"/>
              <a:gd name="connsiteX4" fmla="*/ 0 w 9883140"/>
              <a:gd name="connsiteY4" fmla="*/ 0 h 6858000"/>
              <a:gd name="connsiteX0" fmla="*/ 0 w 9871710"/>
              <a:gd name="connsiteY0" fmla="*/ 0 h 6869430"/>
              <a:gd name="connsiteX1" fmla="*/ 7951470 w 9871710"/>
              <a:gd name="connsiteY1" fmla="*/ 11430 h 6869430"/>
              <a:gd name="connsiteX2" fmla="*/ 9871710 w 9871710"/>
              <a:gd name="connsiteY2" fmla="*/ 6869430 h 6869430"/>
              <a:gd name="connsiteX3" fmla="*/ 0 w 9871710"/>
              <a:gd name="connsiteY3" fmla="*/ 6858000 h 6869430"/>
              <a:gd name="connsiteX4" fmla="*/ 0 w 9871710"/>
              <a:gd name="connsiteY4" fmla="*/ 0 h 6869430"/>
              <a:gd name="connsiteX0" fmla="*/ 0 w 9871710"/>
              <a:gd name="connsiteY0" fmla="*/ 0 h 6869430"/>
              <a:gd name="connsiteX1" fmla="*/ 7951470 w 9871710"/>
              <a:gd name="connsiteY1" fmla="*/ 0 h 6869430"/>
              <a:gd name="connsiteX2" fmla="*/ 9871710 w 9871710"/>
              <a:gd name="connsiteY2" fmla="*/ 6869430 h 6869430"/>
              <a:gd name="connsiteX3" fmla="*/ 0 w 9871710"/>
              <a:gd name="connsiteY3" fmla="*/ 6858000 h 6869430"/>
              <a:gd name="connsiteX4" fmla="*/ 0 w 9871710"/>
              <a:gd name="connsiteY4" fmla="*/ 0 h 686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1710" h="6869430">
                <a:moveTo>
                  <a:pt x="0" y="0"/>
                </a:moveTo>
                <a:lnTo>
                  <a:pt x="7951470" y="0"/>
                </a:lnTo>
                <a:lnTo>
                  <a:pt x="9871710" y="686943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BF20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868680" y="0"/>
            <a:ext cx="987171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7974330 w 12192000"/>
              <a:gd name="connsiteY1" fmla="*/ 2286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9883140"/>
              <a:gd name="connsiteY0" fmla="*/ 0 h 6858000"/>
              <a:gd name="connsiteX1" fmla="*/ 7974330 w 9883140"/>
              <a:gd name="connsiteY1" fmla="*/ 22860 h 6858000"/>
              <a:gd name="connsiteX2" fmla="*/ 9883140 w 9883140"/>
              <a:gd name="connsiteY2" fmla="*/ 6823710 h 6858000"/>
              <a:gd name="connsiteX3" fmla="*/ 0 w 9883140"/>
              <a:gd name="connsiteY3" fmla="*/ 6858000 h 6858000"/>
              <a:gd name="connsiteX4" fmla="*/ 0 w 9883140"/>
              <a:gd name="connsiteY4" fmla="*/ 0 h 6858000"/>
              <a:gd name="connsiteX0" fmla="*/ 0 w 9883140"/>
              <a:gd name="connsiteY0" fmla="*/ 0 h 6858000"/>
              <a:gd name="connsiteX1" fmla="*/ 7951470 w 9883140"/>
              <a:gd name="connsiteY1" fmla="*/ 11430 h 6858000"/>
              <a:gd name="connsiteX2" fmla="*/ 9883140 w 9883140"/>
              <a:gd name="connsiteY2" fmla="*/ 6823710 h 6858000"/>
              <a:gd name="connsiteX3" fmla="*/ 0 w 9883140"/>
              <a:gd name="connsiteY3" fmla="*/ 6858000 h 6858000"/>
              <a:gd name="connsiteX4" fmla="*/ 0 w 9883140"/>
              <a:gd name="connsiteY4" fmla="*/ 0 h 6858000"/>
              <a:gd name="connsiteX0" fmla="*/ 0 w 9871710"/>
              <a:gd name="connsiteY0" fmla="*/ 0 h 6869430"/>
              <a:gd name="connsiteX1" fmla="*/ 7951470 w 9871710"/>
              <a:gd name="connsiteY1" fmla="*/ 11430 h 6869430"/>
              <a:gd name="connsiteX2" fmla="*/ 9871710 w 9871710"/>
              <a:gd name="connsiteY2" fmla="*/ 6869430 h 6869430"/>
              <a:gd name="connsiteX3" fmla="*/ 0 w 9871710"/>
              <a:gd name="connsiteY3" fmla="*/ 6858000 h 6869430"/>
              <a:gd name="connsiteX4" fmla="*/ 0 w 9871710"/>
              <a:gd name="connsiteY4" fmla="*/ 0 h 6869430"/>
              <a:gd name="connsiteX0" fmla="*/ 0 w 9871710"/>
              <a:gd name="connsiteY0" fmla="*/ 0 h 6869430"/>
              <a:gd name="connsiteX1" fmla="*/ 7951470 w 9871710"/>
              <a:gd name="connsiteY1" fmla="*/ 0 h 6869430"/>
              <a:gd name="connsiteX2" fmla="*/ 9871710 w 9871710"/>
              <a:gd name="connsiteY2" fmla="*/ 6869430 h 6869430"/>
              <a:gd name="connsiteX3" fmla="*/ 0 w 9871710"/>
              <a:gd name="connsiteY3" fmla="*/ 6858000 h 6869430"/>
              <a:gd name="connsiteX4" fmla="*/ 0 w 9871710"/>
              <a:gd name="connsiteY4" fmla="*/ 0 h 686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1710" h="6869430">
                <a:moveTo>
                  <a:pt x="0" y="0"/>
                </a:moveTo>
                <a:lnTo>
                  <a:pt x="7951470" y="0"/>
                </a:lnTo>
                <a:lnTo>
                  <a:pt x="9871710" y="686943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153A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868680" y="0"/>
            <a:ext cx="9898380" cy="6858000"/>
          </a:xfrm>
          <a:custGeom>
            <a:avLst/>
            <a:gdLst>
              <a:gd name="connsiteX0" fmla="*/ 0 w 12961620"/>
              <a:gd name="connsiteY0" fmla="*/ 0 h 6843612"/>
              <a:gd name="connsiteX1" fmla="*/ 12961620 w 12961620"/>
              <a:gd name="connsiteY1" fmla="*/ 0 h 6843612"/>
              <a:gd name="connsiteX2" fmla="*/ 12961620 w 12961620"/>
              <a:gd name="connsiteY2" fmla="*/ 6843612 h 6843612"/>
              <a:gd name="connsiteX3" fmla="*/ 0 w 12961620"/>
              <a:gd name="connsiteY3" fmla="*/ 6843612 h 6843612"/>
              <a:gd name="connsiteX4" fmla="*/ 0 w 12961620"/>
              <a:gd name="connsiteY4" fmla="*/ 0 h 6843612"/>
              <a:gd name="connsiteX0" fmla="*/ 0 w 12961620"/>
              <a:gd name="connsiteY0" fmla="*/ 0 h 6843612"/>
              <a:gd name="connsiteX1" fmla="*/ 7955280 w 12961620"/>
              <a:gd name="connsiteY1" fmla="*/ 0 h 6843612"/>
              <a:gd name="connsiteX2" fmla="*/ 12961620 w 12961620"/>
              <a:gd name="connsiteY2" fmla="*/ 6843612 h 6843612"/>
              <a:gd name="connsiteX3" fmla="*/ 0 w 12961620"/>
              <a:gd name="connsiteY3" fmla="*/ 6843612 h 6843612"/>
              <a:gd name="connsiteX4" fmla="*/ 0 w 12961620"/>
              <a:gd name="connsiteY4" fmla="*/ 0 h 6843612"/>
              <a:gd name="connsiteX0" fmla="*/ 0 w 9909810"/>
              <a:gd name="connsiteY0" fmla="*/ 0 h 6843612"/>
              <a:gd name="connsiteX1" fmla="*/ 7955280 w 9909810"/>
              <a:gd name="connsiteY1" fmla="*/ 0 h 6843612"/>
              <a:gd name="connsiteX2" fmla="*/ 9909810 w 9909810"/>
              <a:gd name="connsiteY2" fmla="*/ 6843612 h 6843612"/>
              <a:gd name="connsiteX3" fmla="*/ 0 w 9909810"/>
              <a:gd name="connsiteY3" fmla="*/ 6843612 h 6843612"/>
              <a:gd name="connsiteX4" fmla="*/ 0 w 9909810"/>
              <a:gd name="connsiteY4" fmla="*/ 0 h 6843612"/>
              <a:gd name="connsiteX0" fmla="*/ 0 w 9898380"/>
              <a:gd name="connsiteY0" fmla="*/ 0 h 6843612"/>
              <a:gd name="connsiteX1" fmla="*/ 7955280 w 9898380"/>
              <a:gd name="connsiteY1" fmla="*/ 0 h 6843612"/>
              <a:gd name="connsiteX2" fmla="*/ 9898380 w 9898380"/>
              <a:gd name="connsiteY2" fmla="*/ 6832182 h 6843612"/>
              <a:gd name="connsiteX3" fmla="*/ 0 w 9898380"/>
              <a:gd name="connsiteY3" fmla="*/ 6843612 h 6843612"/>
              <a:gd name="connsiteX4" fmla="*/ 0 w 9898380"/>
              <a:gd name="connsiteY4" fmla="*/ 0 h 684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98380" h="6843612">
                <a:moveTo>
                  <a:pt x="0" y="0"/>
                </a:moveTo>
                <a:lnTo>
                  <a:pt x="7955280" y="0"/>
                </a:lnTo>
                <a:lnTo>
                  <a:pt x="9898380" y="6832182"/>
                </a:lnTo>
                <a:lnTo>
                  <a:pt x="0" y="684361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215900" dist="1651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45041" y="2898031"/>
            <a:ext cx="11101917" cy="1076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732888"/>
            <a:ext cx="2038488" cy="4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74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EER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 userDrawn="1"/>
        </p:nvSpPr>
        <p:spPr>
          <a:xfrm flipH="1">
            <a:off x="6743700" y="0"/>
            <a:ext cx="5448300" cy="6858000"/>
          </a:xfrm>
          <a:prstGeom prst="rect">
            <a:avLst/>
          </a:prstGeom>
          <a:blipFill dpi="0" rotWithShape="1"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/>
          <p:nvPr userDrawn="1"/>
        </p:nvSpPr>
        <p:spPr>
          <a:xfrm>
            <a:off x="-809625" y="0"/>
            <a:ext cx="987171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7974330 w 12192000"/>
              <a:gd name="connsiteY1" fmla="*/ 2286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9883140"/>
              <a:gd name="connsiteY0" fmla="*/ 0 h 6858000"/>
              <a:gd name="connsiteX1" fmla="*/ 7974330 w 9883140"/>
              <a:gd name="connsiteY1" fmla="*/ 22860 h 6858000"/>
              <a:gd name="connsiteX2" fmla="*/ 9883140 w 9883140"/>
              <a:gd name="connsiteY2" fmla="*/ 6823710 h 6858000"/>
              <a:gd name="connsiteX3" fmla="*/ 0 w 9883140"/>
              <a:gd name="connsiteY3" fmla="*/ 6858000 h 6858000"/>
              <a:gd name="connsiteX4" fmla="*/ 0 w 9883140"/>
              <a:gd name="connsiteY4" fmla="*/ 0 h 6858000"/>
              <a:gd name="connsiteX0" fmla="*/ 0 w 9883140"/>
              <a:gd name="connsiteY0" fmla="*/ 0 h 6858000"/>
              <a:gd name="connsiteX1" fmla="*/ 7951470 w 9883140"/>
              <a:gd name="connsiteY1" fmla="*/ 11430 h 6858000"/>
              <a:gd name="connsiteX2" fmla="*/ 9883140 w 9883140"/>
              <a:gd name="connsiteY2" fmla="*/ 6823710 h 6858000"/>
              <a:gd name="connsiteX3" fmla="*/ 0 w 9883140"/>
              <a:gd name="connsiteY3" fmla="*/ 6858000 h 6858000"/>
              <a:gd name="connsiteX4" fmla="*/ 0 w 9883140"/>
              <a:gd name="connsiteY4" fmla="*/ 0 h 6858000"/>
              <a:gd name="connsiteX0" fmla="*/ 0 w 9871710"/>
              <a:gd name="connsiteY0" fmla="*/ 0 h 6869430"/>
              <a:gd name="connsiteX1" fmla="*/ 7951470 w 9871710"/>
              <a:gd name="connsiteY1" fmla="*/ 11430 h 6869430"/>
              <a:gd name="connsiteX2" fmla="*/ 9871710 w 9871710"/>
              <a:gd name="connsiteY2" fmla="*/ 6869430 h 6869430"/>
              <a:gd name="connsiteX3" fmla="*/ 0 w 9871710"/>
              <a:gd name="connsiteY3" fmla="*/ 6858000 h 6869430"/>
              <a:gd name="connsiteX4" fmla="*/ 0 w 9871710"/>
              <a:gd name="connsiteY4" fmla="*/ 0 h 6869430"/>
              <a:gd name="connsiteX0" fmla="*/ 0 w 9871710"/>
              <a:gd name="connsiteY0" fmla="*/ 0 h 6869430"/>
              <a:gd name="connsiteX1" fmla="*/ 7951470 w 9871710"/>
              <a:gd name="connsiteY1" fmla="*/ 0 h 6869430"/>
              <a:gd name="connsiteX2" fmla="*/ 9871710 w 9871710"/>
              <a:gd name="connsiteY2" fmla="*/ 6869430 h 6869430"/>
              <a:gd name="connsiteX3" fmla="*/ 0 w 9871710"/>
              <a:gd name="connsiteY3" fmla="*/ 6858000 h 6869430"/>
              <a:gd name="connsiteX4" fmla="*/ 0 w 9871710"/>
              <a:gd name="connsiteY4" fmla="*/ 0 h 686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1710" h="6869430">
                <a:moveTo>
                  <a:pt x="0" y="0"/>
                </a:moveTo>
                <a:lnTo>
                  <a:pt x="7951470" y="0"/>
                </a:lnTo>
                <a:lnTo>
                  <a:pt x="9871710" y="686943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BF20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868680" y="0"/>
            <a:ext cx="987171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7974330 w 12192000"/>
              <a:gd name="connsiteY1" fmla="*/ 2286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9883140"/>
              <a:gd name="connsiteY0" fmla="*/ 0 h 6858000"/>
              <a:gd name="connsiteX1" fmla="*/ 7974330 w 9883140"/>
              <a:gd name="connsiteY1" fmla="*/ 22860 h 6858000"/>
              <a:gd name="connsiteX2" fmla="*/ 9883140 w 9883140"/>
              <a:gd name="connsiteY2" fmla="*/ 6823710 h 6858000"/>
              <a:gd name="connsiteX3" fmla="*/ 0 w 9883140"/>
              <a:gd name="connsiteY3" fmla="*/ 6858000 h 6858000"/>
              <a:gd name="connsiteX4" fmla="*/ 0 w 9883140"/>
              <a:gd name="connsiteY4" fmla="*/ 0 h 6858000"/>
              <a:gd name="connsiteX0" fmla="*/ 0 w 9883140"/>
              <a:gd name="connsiteY0" fmla="*/ 0 h 6858000"/>
              <a:gd name="connsiteX1" fmla="*/ 7951470 w 9883140"/>
              <a:gd name="connsiteY1" fmla="*/ 11430 h 6858000"/>
              <a:gd name="connsiteX2" fmla="*/ 9883140 w 9883140"/>
              <a:gd name="connsiteY2" fmla="*/ 6823710 h 6858000"/>
              <a:gd name="connsiteX3" fmla="*/ 0 w 9883140"/>
              <a:gd name="connsiteY3" fmla="*/ 6858000 h 6858000"/>
              <a:gd name="connsiteX4" fmla="*/ 0 w 9883140"/>
              <a:gd name="connsiteY4" fmla="*/ 0 h 6858000"/>
              <a:gd name="connsiteX0" fmla="*/ 0 w 9871710"/>
              <a:gd name="connsiteY0" fmla="*/ 0 h 6869430"/>
              <a:gd name="connsiteX1" fmla="*/ 7951470 w 9871710"/>
              <a:gd name="connsiteY1" fmla="*/ 11430 h 6869430"/>
              <a:gd name="connsiteX2" fmla="*/ 9871710 w 9871710"/>
              <a:gd name="connsiteY2" fmla="*/ 6869430 h 6869430"/>
              <a:gd name="connsiteX3" fmla="*/ 0 w 9871710"/>
              <a:gd name="connsiteY3" fmla="*/ 6858000 h 6869430"/>
              <a:gd name="connsiteX4" fmla="*/ 0 w 9871710"/>
              <a:gd name="connsiteY4" fmla="*/ 0 h 6869430"/>
              <a:gd name="connsiteX0" fmla="*/ 0 w 9871710"/>
              <a:gd name="connsiteY0" fmla="*/ 0 h 6869430"/>
              <a:gd name="connsiteX1" fmla="*/ 7951470 w 9871710"/>
              <a:gd name="connsiteY1" fmla="*/ 0 h 6869430"/>
              <a:gd name="connsiteX2" fmla="*/ 9871710 w 9871710"/>
              <a:gd name="connsiteY2" fmla="*/ 6869430 h 6869430"/>
              <a:gd name="connsiteX3" fmla="*/ 0 w 9871710"/>
              <a:gd name="connsiteY3" fmla="*/ 6858000 h 6869430"/>
              <a:gd name="connsiteX4" fmla="*/ 0 w 9871710"/>
              <a:gd name="connsiteY4" fmla="*/ 0 h 686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1710" h="6869430">
                <a:moveTo>
                  <a:pt x="0" y="0"/>
                </a:moveTo>
                <a:lnTo>
                  <a:pt x="7951470" y="0"/>
                </a:lnTo>
                <a:lnTo>
                  <a:pt x="9871710" y="686943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153A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868680" y="0"/>
            <a:ext cx="9898380" cy="6858000"/>
          </a:xfrm>
          <a:custGeom>
            <a:avLst/>
            <a:gdLst>
              <a:gd name="connsiteX0" fmla="*/ 0 w 12961620"/>
              <a:gd name="connsiteY0" fmla="*/ 0 h 6843612"/>
              <a:gd name="connsiteX1" fmla="*/ 12961620 w 12961620"/>
              <a:gd name="connsiteY1" fmla="*/ 0 h 6843612"/>
              <a:gd name="connsiteX2" fmla="*/ 12961620 w 12961620"/>
              <a:gd name="connsiteY2" fmla="*/ 6843612 h 6843612"/>
              <a:gd name="connsiteX3" fmla="*/ 0 w 12961620"/>
              <a:gd name="connsiteY3" fmla="*/ 6843612 h 6843612"/>
              <a:gd name="connsiteX4" fmla="*/ 0 w 12961620"/>
              <a:gd name="connsiteY4" fmla="*/ 0 h 6843612"/>
              <a:gd name="connsiteX0" fmla="*/ 0 w 12961620"/>
              <a:gd name="connsiteY0" fmla="*/ 0 h 6843612"/>
              <a:gd name="connsiteX1" fmla="*/ 7955280 w 12961620"/>
              <a:gd name="connsiteY1" fmla="*/ 0 h 6843612"/>
              <a:gd name="connsiteX2" fmla="*/ 12961620 w 12961620"/>
              <a:gd name="connsiteY2" fmla="*/ 6843612 h 6843612"/>
              <a:gd name="connsiteX3" fmla="*/ 0 w 12961620"/>
              <a:gd name="connsiteY3" fmla="*/ 6843612 h 6843612"/>
              <a:gd name="connsiteX4" fmla="*/ 0 w 12961620"/>
              <a:gd name="connsiteY4" fmla="*/ 0 h 6843612"/>
              <a:gd name="connsiteX0" fmla="*/ 0 w 9909810"/>
              <a:gd name="connsiteY0" fmla="*/ 0 h 6843612"/>
              <a:gd name="connsiteX1" fmla="*/ 7955280 w 9909810"/>
              <a:gd name="connsiteY1" fmla="*/ 0 h 6843612"/>
              <a:gd name="connsiteX2" fmla="*/ 9909810 w 9909810"/>
              <a:gd name="connsiteY2" fmla="*/ 6843612 h 6843612"/>
              <a:gd name="connsiteX3" fmla="*/ 0 w 9909810"/>
              <a:gd name="connsiteY3" fmla="*/ 6843612 h 6843612"/>
              <a:gd name="connsiteX4" fmla="*/ 0 w 9909810"/>
              <a:gd name="connsiteY4" fmla="*/ 0 h 6843612"/>
              <a:gd name="connsiteX0" fmla="*/ 0 w 9898380"/>
              <a:gd name="connsiteY0" fmla="*/ 0 h 6843612"/>
              <a:gd name="connsiteX1" fmla="*/ 7955280 w 9898380"/>
              <a:gd name="connsiteY1" fmla="*/ 0 h 6843612"/>
              <a:gd name="connsiteX2" fmla="*/ 9898380 w 9898380"/>
              <a:gd name="connsiteY2" fmla="*/ 6832182 h 6843612"/>
              <a:gd name="connsiteX3" fmla="*/ 0 w 9898380"/>
              <a:gd name="connsiteY3" fmla="*/ 6843612 h 6843612"/>
              <a:gd name="connsiteX4" fmla="*/ 0 w 9898380"/>
              <a:gd name="connsiteY4" fmla="*/ 0 h 684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98380" h="6843612">
                <a:moveTo>
                  <a:pt x="0" y="0"/>
                </a:moveTo>
                <a:lnTo>
                  <a:pt x="7955280" y="0"/>
                </a:lnTo>
                <a:lnTo>
                  <a:pt x="9898380" y="6832182"/>
                </a:lnTo>
                <a:lnTo>
                  <a:pt x="0" y="684361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215900" dist="1651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45041" y="2898031"/>
            <a:ext cx="11101917" cy="1076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732888"/>
            <a:ext cx="2038488" cy="4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1554480" y="1371600"/>
            <a:ext cx="9942831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304" y="6184133"/>
            <a:ext cx="1777256" cy="355872"/>
          </a:xfrm>
          <a:prstGeom prst="rect">
            <a:avLst/>
          </a:prstGeom>
        </p:spPr>
      </p:pic>
      <p:sp>
        <p:nvSpPr>
          <p:cNvPr id="16" name="Rectangle 3"/>
          <p:cNvSpPr/>
          <p:nvPr userDrawn="1"/>
        </p:nvSpPr>
        <p:spPr>
          <a:xfrm>
            <a:off x="0" y="0"/>
            <a:ext cx="1234440" cy="6872389"/>
          </a:xfrm>
          <a:prstGeom prst="rect">
            <a:avLst/>
          </a:prstGeom>
          <a:solidFill>
            <a:srgbClr val="153A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3"/>
          <p:cNvSpPr/>
          <p:nvPr userDrawn="1"/>
        </p:nvSpPr>
        <p:spPr>
          <a:xfrm>
            <a:off x="6028" y="0"/>
            <a:ext cx="1228412" cy="6858000"/>
          </a:xfrm>
          <a:prstGeom prst="rect">
            <a:avLst/>
          </a:prstGeom>
          <a:blipFill dpi="0" rotWithShape="1">
            <a:blip r:embed="rId15" cstate="email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416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1355514" y="274320"/>
            <a:ext cx="10416864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9" y="383626"/>
            <a:ext cx="603250" cy="60325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214651" y="0"/>
            <a:ext cx="45719" cy="6858000"/>
          </a:xfrm>
          <a:prstGeom prst="rect">
            <a:avLst/>
          </a:prstGeom>
          <a:solidFill>
            <a:srgbClr val="BF20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4" r:id="rId2"/>
    <p:sldLayoutId id="2147483687" r:id="rId3"/>
    <p:sldLayoutId id="2147483698" r:id="rId4"/>
    <p:sldLayoutId id="2147483705" r:id="rId5"/>
    <p:sldLayoutId id="2147483704" r:id="rId6"/>
    <p:sldLayoutId id="2147483719" r:id="rId7"/>
    <p:sldLayoutId id="2147483716" r:id="rId8"/>
    <p:sldLayoutId id="2147483717" r:id="rId9"/>
    <p:sldLayoutId id="2147483718" r:id="rId10"/>
    <p:sldLayoutId id="2147483710" r:id="rId11"/>
    <p:sldLayoutId id="2147483720" r:id="rId12"/>
  </p:sldLayoutIdLst>
  <p:hf sldNum="0" hdr="0" ftr="0" dt="0"/>
  <p:txStyles>
    <p:titleStyle>
      <a:lvl1pPr algn="l" defTabSz="457200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 kern="1200">
          <a:solidFill>
            <a:srgbClr val="BF202F"/>
          </a:solidFill>
          <a:latin typeface="Segoe UI" panose="020B0502040204020203" pitchFamily="34" charset="0"/>
          <a:ea typeface="ＭＳ Ｐゴシック" charset="0"/>
          <a:cs typeface="Segoe UI" panose="020B0502040204020203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0" indent="0" algn="l" defTabSz="457200" rtl="0" eaLnBrk="1" fontAlgn="base" hangingPunct="1">
        <a:spcBef>
          <a:spcPts val="1800"/>
        </a:spcBef>
        <a:spcAft>
          <a:spcPct val="0"/>
        </a:spcAft>
        <a:buSzPct val="135000"/>
        <a:buNone/>
        <a:defRPr sz="2800" b="0" kern="1200">
          <a:solidFill>
            <a:srgbClr val="153A5E"/>
          </a:solidFill>
          <a:latin typeface="+mn-lt"/>
          <a:ea typeface="ＭＳ Ｐゴシック" charset="0"/>
          <a:cs typeface="ＭＳ Ｐゴシック" charset="0"/>
        </a:defRPr>
      </a:lvl1pPr>
      <a:lvl2pPr marL="411162" indent="0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None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6.png"/><Relationship Id="rId18" Type="http://schemas.openxmlformats.org/officeDocument/2006/relationships/hyperlink" Target="https://www.youtube.com/channel/UCqiraJWrp7rCzOZk4FCv3LA" TargetMode="External"/><Relationship Id="rId3" Type="http://schemas.openxmlformats.org/officeDocument/2006/relationships/hyperlink" Target="https://ieeeusa.org/" TargetMode="External"/><Relationship Id="rId21" Type="http://schemas.openxmlformats.org/officeDocument/2006/relationships/image" Target="../media/image30.png"/><Relationship Id="rId7" Type="http://schemas.openxmlformats.org/officeDocument/2006/relationships/hyperlink" Target="https://ieeeusa.org/newsroom/email-newsletters/" TargetMode="External"/><Relationship Id="rId12" Type="http://schemas.openxmlformats.org/officeDocument/2006/relationships/hyperlink" Target="https://twitter.com/IEEEUSA" TargetMode="External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www.linkedin.com/company/ieeeusa/" TargetMode="External"/><Relationship Id="rId20" Type="http://schemas.openxmlformats.org/officeDocument/2006/relationships/hyperlink" Target="https://ieee-collabratec.ieee.org/app/community/37/CareersConnect-USA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ieeeusa.org/communications/newsletters/" TargetMode="External"/><Relationship Id="rId11" Type="http://schemas.openxmlformats.org/officeDocument/2006/relationships/image" Target="../media/image25.png"/><Relationship Id="rId5" Type="http://schemas.openxmlformats.org/officeDocument/2006/relationships/hyperlink" Target="https://ieeeusa.org/calendar/career-webinars/" TargetMode="External"/><Relationship Id="rId15" Type="http://schemas.openxmlformats.org/officeDocument/2006/relationships/image" Target="../media/image27.jpeg"/><Relationship Id="rId23" Type="http://schemas.openxmlformats.org/officeDocument/2006/relationships/image" Target="../media/image31.jpg"/><Relationship Id="rId10" Type="http://schemas.openxmlformats.org/officeDocument/2006/relationships/hyperlink" Target="https://www.facebook.com/ieeeusa" TargetMode="External"/><Relationship Id="rId19" Type="http://schemas.openxmlformats.org/officeDocument/2006/relationships/image" Target="../media/image29.png"/><Relationship Id="rId4" Type="http://schemas.openxmlformats.org/officeDocument/2006/relationships/hyperlink" Target="https://insight.ieeeusa.org/" TargetMode="External"/><Relationship Id="rId9" Type="http://schemas.openxmlformats.org/officeDocument/2006/relationships/image" Target="../media/image24.png"/><Relationship Id="rId14" Type="http://schemas.openxmlformats.org/officeDocument/2006/relationships/hyperlink" Target="https://www.instagram.com/ieeeusa/?hl=en" TargetMode="External"/><Relationship Id="rId22" Type="http://schemas.openxmlformats.org/officeDocument/2006/relationships/hyperlink" Target="https://www.tiktok.com/@ieeeus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517272"/>
            <a:ext cx="11101917" cy="1691061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8000" kern="1200" spc="-150" dirty="0">
                <a:solidFill>
                  <a:schemeClr val="bg1"/>
                </a:solidFill>
                <a:latin typeface="Arial Black" panose="020B0A04020102020204" pitchFamily="34" charset="0"/>
              </a:rPr>
              <a:t>IEEE-USA</a:t>
            </a:r>
            <a:br>
              <a:rPr lang="en-US" sz="8000" kern="1200" spc="-15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4000" b="0" spc="-150" dirty="0"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endParaRPr lang="en-US" sz="4000" b="0" kern="1200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EE7D3B9F-36CE-4561-B2CC-8BCA2E1695AC}"/>
              </a:ext>
            </a:extLst>
          </p:cNvPr>
          <p:cNvSpPr txBox="1">
            <a:spLocks/>
          </p:cNvSpPr>
          <p:nvPr/>
        </p:nvSpPr>
        <p:spPr>
          <a:xfrm>
            <a:off x="914400" y="5804018"/>
            <a:ext cx="78006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53A5E"/>
                </a:solidFill>
                <a:latin typeface="Arial Black" panose="020B0A04020102020204" pitchFamily="34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Meeting Title  |  Date</a:t>
            </a:r>
          </a:p>
        </p:txBody>
      </p:sp>
      <p:pic>
        <p:nvPicPr>
          <p:cNvPr id="7" name="Picture 6" hidden="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35" y="2480946"/>
            <a:ext cx="1840230" cy="1840230"/>
          </a:xfrm>
          <a:prstGeom prst="rect">
            <a:avLst/>
          </a:prstGeom>
        </p:spPr>
      </p:pic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CB802391-95E7-1EE5-5D4C-FE3C9025E14C}"/>
              </a:ext>
            </a:extLst>
          </p:cNvPr>
          <p:cNvSpPr txBox="1">
            <a:spLocks/>
          </p:cNvSpPr>
          <p:nvPr/>
        </p:nvSpPr>
        <p:spPr>
          <a:xfrm>
            <a:off x="914400" y="5456497"/>
            <a:ext cx="78006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53A5E"/>
                </a:solidFill>
                <a:latin typeface="Arial Black" panose="020B0A04020102020204" pitchFamily="34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Presenter Name, Volunteer Role</a:t>
            </a:r>
          </a:p>
        </p:txBody>
      </p:sp>
    </p:spTree>
    <p:extLst>
      <p:ext uri="{BB962C8B-B14F-4D97-AF65-F5344CB8AC3E}">
        <p14:creationId xmlns:p14="http://schemas.microsoft.com/office/powerpoint/2010/main" val="54606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8ECF24-9726-B26E-CB2C-A4711D759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0" y="1371599"/>
            <a:ext cx="6989752" cy="4989871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/>
              <a:t>item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/>
              <a:t>item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/>
              <a:t>item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7ED663-8A91-9B65-E2D4-CF8E3C390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0" y="274320"/>
            <a:ext cx="10217898" cy="1076325"/>
          </a:xfrm>
        </p:spPr>
        <p:txBody>
          <a:bodyPr lIns="0" tIns="0" rIns="0" bIns="0"/>
          <a:lstStyle/>
          <a:p>
            <a:r>
              <a:rPr lang="en-US" dirty="0"/>
              <a:t>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38F959-5BD6-0382-1510-837C6A00CF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8194" y="4298718"/>
            <a:ext cx="2874184" cy="16940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85FAC5-C47A-1041-D1A5-1C0FA04E33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862229" y="1299166"/>
            <a:ext cx="2946114" cy="28741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2593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03E635-7124-43A8-8523-AEC3EBF41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997" y="1371600"/>
            <a:ext cx="5990599" cy="521208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 dirty="0"/>
              <a:t>Text:</a:t>
            </a:r>
          </a:p>
          <a:p>
            <a:pPr marL="457200"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53A5E"/>
                </a:solidFill>
                <a:cs typeface="ＭＳ Ｐゴシック" charset="0"/>
              </a:rPr>
              <a:t>Item</a:t>
            </a:r>
          </a:p>
          <a:p>
            <a:pPr marL="457200"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53A5E"/>
                </a:solidFill>
                <a:cs typeface="ＭＳ Ｐゴシック" charset="0"/>
              </a:rPr>
              <a:t>Item</a:t>
            </a:r>
          </a:p>
          <a:p>
            <a:pPr marL="457200"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53A5E"/>
                </a:solidFill>
                <a:cs typeface="ＭＳ Ｐゴシック" charset="0"/>
              </a:rPr>
              <a:t>Item</a:t>
            </a:r>
          </a:p>
          <a:p>
            <a:pPr marL="114300" lvl="1">
              <a:spcBef>
                <a:spcPts val="0"/>
              </a:spcBef>
              <a:buSzPct val="100000"/>
            </a:pPr>
            <a:endParaRPr lang="en-US" sz="2000" dirty="0">
              <a:solidFill>
                <a:srgbClr val="153A5E"/>
              </a:solidFill>
              <a:cs typeface="ＭＳ Ｐゴシック" charset="0"/>
            </a:endParaRPr>
          </a:p>
          <a:p>
            <a:pPr marL="114300" lvl="1">
              <a:spcBef>
                <a:spcPts val="0"/>
              </a:spcBef>
              <a:buSzPct val="100000"/>
            </a:pPr>
            <a:r>
              <a:rPr lang="en-US" sz="2000" dirty="0">
                <a:solidFill>
                  <a:srgbClr val="153A5E"/>
                </a:solidFill>
                <a:cs typeface="ＭＳ Ｐゴシック" charset="0"/>
              </a:rPr>
              <a:t>Text</a:t>
            </a:r>
          </a:p>
        </p:txBody>
      </p:sp>
      <p:sp>
        <p:nvSpPr>
          <p:cNvPr id="242" name="Google Shape;242;p37"/>
          <p:cNvSpPr txBox="1">
            <a:spLocks noGrp="1"/>
          </p:cNvSpPr>
          <p:nvPr>
            <p:ph type="title"/>
          </p:nvPr>
        </p:nvSpPr>
        <p:spPr>
          <a:xfrm>
            <a:off x="1554481" y="274320"/>
            <a:ext cx="9984769" cy="1076325"/>
          </a:xfrm>
        </p:spPr>
        <p:txBody>
          <a:bodyPr lIns="0" tIns="0" rIns="0" bIns="0"/>
          <a:lstStyle/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291924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0"/>
          <p:cNvSpPr txBox="1">
            <a:spLocks noGrp="1"/>
          </p:cNvSpPr>
          <p:nvPr>
            <p:ph type="body" idx="1"/>
          </p:nvPr>
        </p:nvSpPr>
        <p:spPr>
          <a:xfrm>
            <a:off x="3624045" y="2144013"/>
            <a:ext cx="6333688" cy="330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8100" indent="0" algn="ctr">
              <a:spcBef>
                <a:spcPts val="600"/>
              </a:spcBef>
              <a:buNone/>
            </a:pPr>
            <a:r>
              <a:rPr lang="en-US" sz="1800" b="1" dirty="0"/>
              <a:t>IEEE-USA Social Media:</a:t>
            </a:r>
          </a:p>
          <a:p>
            <a:pPr marL="38100" indent="0" algn="ctr">
              <a:spcBef>
                <a:spcPts val="600"/>
              </a:spcBef>
              <a:buNone/>
            </a:pPr>
            <a:r>
              <a:rPr lang="en-US" sz="1600" dirty="0"/>
              <a:t>Continuously Updated</a:t>
            </a:r>
          </a:p>
          <a:p>
            <a:pPr marL="38100" indent="0" algn="ctr">
              <a:spcBef>
                <a:spcPts val="600"/>
              </a:spcBef>
              <a:buNone/>
            </a:pPr>
            <a:r>
              <a:rPr lang="en-US" sz="1600" b="1" i="1" dirty="0">
                <a:solidFill>
                  <a:srgbClr val="C00000"/>
                </a:solidFill>
              </a:rPr>
              <a:t>LIKE</a:t>
            </a:r>
            <a:r>
              <a:rPr lang="en-US" sz="1600" dirty="0"/>
              <a:t> posts on via the sites above (linked)</a:t>
            </a:r>
          </a:p>
          <a:p>
            <a:pPr marL="38100" indent="0" algn="ctr">
              <a:spcBef>
                <a:spcPts val="600"/>
              </a:spcBef>
              <a:buNone/>
            </a:pPr>
            <a:r>
              <a:rPr lang="en-US" sz="1600" b="1" i="1" dirty="0">
                <a:solidFill>
                  <a:srgbClr val="C00000"/>
                </a:solidFill>
              </a:rPr>
              <a:t>SHARE</a:t>
            </a:r>
            <a:r>
              <a:rPr lang="en-US" sz="1600" dirty="0"/>
              <a:t> with family, friends, co-workers via your feeds</a:t>
            </a:r>
            <a:br>
              <a:rPr lang="en-US" sz="1600" dirty="0"/>
            </a:br>
            <a:endParaRPr lang="en-US" sz="1600" dirty="0"/>
          </a:p>
          <a:p>
            <a:pPr marL="38100" indent="0" algn="ctr">
              <a:spcBef>
                <a:spcPts val="600"/>
              </a:spcBef>
              <a:buNone/>
            </a:pPr>
            <a:r>
              <a:rPr lang="en-US" sz="1800" b="1" dirty="0"/>
              <a:t>IEEE-USA Websites:</a:t>
            </a:r>
          </a:p>
          <a:p>
            <a:pPr marL="38100" indent="0" algn="ctr">
              <a:spcBef>
                <a:spcPts val="600"/>
              </a:spcBef>
              <a:buNone/>
            </a:pPr>
            <a:r>
              <a:rPr lang="en-US" sz="1600" b="1" dirty="0"/>
              <a:t>IEEE-USA Web Site: </a:t>
            </a:r>
            <a:r>
              <a:rPr lang="en-US" sz="1600" dirty="0">
                <a:hlinkClick r:id="rId3"/>
              </a:rPr>
              <a:t>https://ieeeusa.org</a:t>
            </a:r>
            <a:r>
              <a:rPr lang="en-US" sz="1600" b="1" dirty="0"/>
              <a:t>   </a:t>
            </a:r>
          </a:p>
          <a:p>
            <a:pPr marL="38100" indent="0" algn="ctr">
              <a:spcBef>
                <a:spcPts val="600"/>
              </a:spcBef>
              <a:buNone/>
            </a:pPr>
            <a:r>
              <a:rPr lang="en-US" sz="1600" b="1" dirty="0"/>
              <a:t>InSight Flagship Online Publication: </a:t>
            </a:r>
            <a:r>
              <a:rPr lang="en-US" sz="1600" dirty="0">
                <a:hlinkClick r:id="rId4"/>
              </a:rPr>
              <a:t>insight.ieeeusa.org</a:t>
            </a:r>
            <a:endParaRPr lang="en-US" sz="1600" b="1" dirty="0"/>
          </a:p>
          <a:p>
            <a:pPr marL="38100" indent="0" algn="ctr">
              <a:spcBef>
                <a:spcPts val="600"/>
              </a:spcBef>
              <a:buNone/>
            </a:pPr>
            <a:r>
              <a:rPr lang="en-US" sz="1600" b="1" dirty="0"/>
              <a:t>Webinars: </a:t>
            </a:r>
            <a:r>
              <a:rPr lang="en-US" sz="1600" dirty="0">
                <a:hlinkClick r:id="rId5"/>
              </a:rPr>
              <a:t>ieeeusa.org/calendar/career-webinars</a:t>
            </a:r>
            <a:endParaRPr lang="en-US" sz="1600" dirty="0"/>
          </a:p>
          <a:p>
            <a:pPr marL="38100" indent="0" algn="ctr">
              <a:spcBef>
                <a:spcPts val="600"/>
              </a:spcBef>
              <a:buNone/>
            </a:pPr>
            <a:r>
              <a:rPr lang="en-US" sz="1600" b="1" dirty="0"/>
              <a:t>Digital Subscriptions: </a:t>
            </a:r>
            <a:r>
              <a:rPr lang="en-US" sz="1600" dirty="0">
                <a:hlinkClick r:id="rId6"/>
              </a:rPr>
              <a:t>ieeeusa.org/communications/newsletters</a:t>
            </a:r>
            <a:endParaRPr lang="en-US" sz="16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4DAF25-328C-0EDC-FF55-939F36240F74}"/>
              </a:ext>
            </a:extLst>
          </p:cNvPr>
          <p:cNvGrpSpPr/>
          <p:nvPr/>
        </p:nvGrpSpPr>
        <p:grpSpPr>
          <a:xfrm>
            <a:off x="4615161" y="5641720"/>
            <a:ext cx="4445726" cy="677242"/>
            <a:chOff x="4916074" y="5717136"/>
            <a:chExt cx="4445726" cy="677242"/>
          </a:xfrm>
        </p:grpSpPr>
        <p:pic>
          <p:nvPicPr>
            <p:cNvPr id="10" name="Picture 2">
              <a:hlinkClick r:id="rId7"/>
              <a:extLst>
                <a:ext uri="{FF2B5EF4-FFF2-40B4-BE49-F238E27FC236}">
                  <a16:creationId xmlns:a16="http://schemas.microsoft.com/office/drawing/2014/main" id="{B227759B-D6A0-44CC-ADEE-387C5B983C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6074" y="5717136"/>
              <a:ext cx="3749630" cy="677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A red white and blue logo&#10;&#10;Description automatically generated">
              <a:extLst>
                <a:ext uri="{FF2B5EF4-FFF2-40B4-BE49-F238E27FC236}">
                  <a16:creationId xmlns:a16="http://schemas.microsoft.com/office/drawing/2014/main" id="{351E97F9-1FD5-481D-5424-5FD73EDF1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684558" y="5717136"/>
              <a:ext cx="677242" cy="677242"/>
            </a:xfrm>
            <a:prstGeom prst="rect">
              <a:avLst/>
            </a:prstGeom>
          </p:spPr>
        </p:pic>
      </p:grpSp>
      <p:sp>
        <p:nvSpPr>
          <p:cNvPr id="9" name="Google Shape;242;p37">
            <a:extLst>
              <a:ext uri="{FF2B5EF4-FFF2-40B4-BE49-F238E27FC236}">
                <a16:creationId xmlns:a16="http://schemas.microsoft.com/office/drawing/2014/main" id="{C04989EB-4851-12A8-980E-CD3FE703D1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54481" y="274320"/>
            <a:ext cx="9984769" cy="1076325"/>
          </a:xfrm>
        </p:spPr>
        <p:txBody>
          <a:bodyPr lIns="0" tIns="0" rIns="0" bIns="0"/>
          <a:lstStyle/>
          <a:p>
            <a:pPr lvl="0"/>
            <a:r>
              <a:rPr lang="en-US" sz="3600" dirty="0"/>
              <a:t>FOLLOW &amp; SUPPORT ON SOCIAL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C896B0-5837-BA4C-1A86-6714B53B8E10}"/>
              </a:ext>
            </a:extLst>
          </p:cNvPr>
          <p:cNvGrpSpPr/>
          <p:nvPr/>
        </p:nvGrpSpPr>
        <p:grpSpPr>
          <a:xfrm>
            <a:off x="2809060" y="1338622"/>
            <a:ext cx="8012297" cy="746078"/>
            <a:chOff x="2809060" y="1346502"/>
            <a:chExt cx="8012297" cy="746078"/>
          </a:xfrm>
        </p:grpSpPr>
        <p:pic>
          <p:nvPicPr>
            <p:cNvPr id="1026" name="Picture 2" descr="Image result for facebook logo">
              <a:hlinkClick r:id="rId10"/>
              <a:extLst>
                <a:ext uri="{FF2B5EF4-FFF2-40B4-BE49-F238E27FC236}">
                  <a16:creationId xmlns:a16="http://schemas.microsoft.com/office/drawing/2014/main" id="{13745FFF-AA87-4353-A4C4-6624C773BD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9060" y="1389248"/>
              <a:ext cx="660587" cy="660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hlinkClick r:id="rId12"/>
              <a:extLst>
                <a:ext uri="{FF2B5EF4-FFF2-40B4-BE49-F238E27FC236}">
                  <a16:creationId xmlns:a16="http://schemas.microsoft.com/office/drawing/2014/main" id="{EC4FFD1B-7C03-4876-87EE-733E674910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/>
          </p:blipFill>
          <p:spPr bwMode="auto">
            <a:xfrm>
              <a:off x="4050080" y="1437915"/>
              <a:ext cx="551083" cy="563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500 Instagram Logo Icon Gif Transparent Png - Insta Logo In Circle ...">
              <a:hlinkClick r:id="rId14"/>
              <a:extLst>
                <a:ext uri="{FF2B5EF4-FFF2-40B4-BE49-F238E27FC236}">
                  <a16:creationId xmlns:a16="http://schemas.microsoft.com/office/drawing/2014/main" id="{2536031A-E4C3-47EB-B972-2E7557D982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181597" y="1346502"/>
              <a:ext cx="716258" cy="746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linked in logo">
              <a:hlinkClick r:id="rId16"/>
              <a:extLst>
                <a:ext uri="{FF2B5EF4-FFF2-40B4-BE49-F238E27FC236}">
                  <a16:creationId xmlns:a16="http://schemas.microsoft.com/office/drawing/2014/main" id="{B70516CB-133E-406C-9D4B-399DE2E9C0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1869" y="1389248"/>
              <a:ext cx="660587" cy="660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mage result for youtube logo round">
              <a:hlinkClick r:id="rId18"/>
              <a:extLst>
                <a:ext uri="{FF2B5EF4-FFF2-40B4-BE49-F238E27FC236}">
                  <a16:creationId xmlns:a16="http://schemas.microsoft.com/office/drawing/2014/main" id="{55CC5850-5E3C-42C8-9900-66236D0FA7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4896" y="1376272"/>
              <a:ext cx="686539" cy="686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>
              <a:hlinkClick r:id="rId20"/>
              <a:extLst>
                <a:ext uri="{FF2B5EF4-FFF2-40B4-BE49-F238E27FC236}">
                  <a16:creationId xmlns:a16="http://schemas.microsoft.com/office/drawing/2014/main" id="{951A6489-D16A-4E06-BFA5-3459F81133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5521"/>
            <a:stretch/>
          </p:blipFill>
          <p:spPr>
            <a:xfrm>
              <a:off x="10292888" y="1389248"/>
              <a:ext cx="528469" cy="660587"/>
            </a:xfrm>
            <a:prstGeom prst="rect">
              <a:avLst/>
            </a:prstGeom>
          </p:spPr>
        </p:pic>
        <p:pic>
          <p:nvPicPr>
            <p:cNvPr id="4" name="Google Shape;135;p4">
              <a:hlinkClick r:id="rId22"/>
              <a:extLst>
                <a:ext uri="{FF2B5EF4-FFF2-40B4-BE49-F238E27FC236}">
                  <a16:creationId xmlns:a16="http://schemas.microsoft.com/office/drawing/2014/main" id="{88508767-7FFD-B132-516A-907E45450942}"/>
                </a:ext>
              </a:extLst>
            </p:cNvPr>
            <p:cNvPicPr preferRelativeResize="0"/>
            <p:nvPr/>
          </p:nvPicPr>
          <p:blipFill rotWithShape="1">
            <a:blip r:embed="rId23">
              <a:alphaModFix/>
            </a:blip>
            <a:srcRect b="7902"/>
            <a:stretch/>
          </p:blipFill>
          <p:spPr>
            <a:xfrm>
              <a:off x="6478289" y="1358404"/>
              <a:ext cx="726173" cy="72227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21430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06E45-A556-C85F-F8F1-EA1D90853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0" y="274320"/>
            <a:ext cx="10070344" cy="1076325"/>
          </a:xfrm>
        </p:spPr>
        <p:txBody>
          <a:bodyPr/>
          <a:lstStyle/>
          <a:p>
            <a:r>
              <a:rPr lang="en-US" sz="3600" dirty="0"/>
              <a:t>QUESTIONS</a:t>
            </a:r>
          </a:p>
        </p:txBody>
      </p:sp>
      <p:pic>
        <p:nvPicPr>
          <p:cNvPr id="4" name="Picture 2" descr="http://en.hdyo.org/assets/ask-question-1-ca45a12e5206bae44014e11cd3ced9f1.jpg">
            <a:extLst>
              <a:ext uri="{FF2B5EF4-FFF2-40B4-BE49-F238E27FC236}">
                <a16:creationId xmlns:a16="http://schemas.microsoft.com/office/drawing/2014/main" id="{527626F8-81E0-37B0-81EA-697DFCE8E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481" y="1467968"/>
            <a:ext cx="4621389" cy="349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2805AE-1D04-3C02-F58A-88285FC53554}"/>
              </a:ext>
            </a:extLst>
          </p:cNvPr>
          <p:cNvSpPr txBox="1">
            <a:spLocks/>
          </p:cNvSpPr>
          <p:nvPr/>
        </p:nvSpPr>
        <p:spPr>
          <a:xfrm>
            <a:off x="1518407" y="1828695"/>
            <a:ext cx="5050220" cy="1510124"/>
          </a:xfrm>
          <a:prstGeom prst="rect">
            <a:avLst/>
          </a:prstGeom>
        </p:spPr>
        <p:txBody>
          <a:bodyPr/>
          <a:lstStyle>
            <a:lvl1pPr marL="0" indent="0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None/>
              <a:defRPr sz="2800" b="0" kern="1200">
                <a:solidFill>
                  <a:srgbClr val="153A5E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11162" indent="0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None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Contact name</a:t>
            </a:r>
            <a:br>
              <a:rPr lang="en-US" sz="3200" b="1" dirty="0"/>
            </a:br>
            <a:r>
              <a:rPr lang="en-US" sz="3200" dirty="0"/>
              <a:t>Contact</a:t>
            </a:r>
            <a:r>
              <a:rPr lang="en-US" sz="3200" b="1" dirty="0"/>
              <a:t> </a:t>
            </a:r>
            <a:r>
              <a:rPr lang="en-US" sz="3200" dirty="0"/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1806536519"/>
      </p:ext>
    </p:extLst>
  </p:cSld>
  <p:clrMapOvr>
    <a:masterClrMapping/>
  </p:clrMapOvr>
</p:sld>
</file>

<file path=ppt/theme/theme1.xml><?xml version="1.0" encoding="utf-8"?>
<a:theme xmlns:a="http://schemas.openxmlformats.org/drawingml/2006/main" name="IEEEUSA-2022">
  <a:themeElements>
    <a:clrScheme name="Custom 3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153A5E"/>
      </a:hlink>
      <a:folHlink>
        <a:srgbClr val="54186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45648</TotalTime>
  <Words>103</Words>
  <Application>Microsoft Office PowerPoint</Application>
  <PresentationFormat>Widescreen</PresentationFormat>
  <Paragraphs>26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Arial Black</vt:lpstr>
      <vt:lpstr>Calibri</vt:lpstr>
      <vt:lpstr>Lucida Grande</vt:lpstr>
      <vt:lpstr>Noto Sans Symbols</vt:lpstr>
      <vt:lpstr>Segoe UI</vt:lpstr>
      <vt:lpstr>Verdana</vt:lpstr>
      <vt:lpstr>Wingdings</vt:lpstr>
      <vt:lpstr>IEEEUSA-2022</vt:lpstr>
      <vt:lpstr>IEEE-USA Presentation Title</vt:lpstr>
      <vt:lpstr>Title</vt:lpstr>
      <vt:lpstr>Title</vt:lpstr>
      <vt:lpstr>FOLLOW &amp; SUPPORT ON SOCIAL</vt:lpstr>
      <vt:lpstr>QUESTIONS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IEEE-USA: Click to add  presentation title</dc:title>
  <dc:creator>Hill, Gregory O.</dc:creator>
  <cp:lastModifiedBy>Greg O Hill</cp:lastModifiedBy>
  <cp:revision>696</cp:revision>
  <cp:lastPrinted>2020-02-11T14:29:22Z</cp:lastPrinted>
  <dcterms:created xsi:type="dcterms:W3CDTF">2015-03-25T13:12:01Z</dcterms:created>
  <dcterms:modified xsi:type="dcterms:W3CDTF">2024-03-06T18:13:30Z</dcterms:modified>
</cp:coreProperties>
</file>